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CQK9vK6pHrssCAB1glM9QhZQiUsD6ni9HpDKusIilDs/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mailto:m.agarwal@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June [21 to 25]</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2836550"/>
            <a:ext cx="5494200" cy="91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172" name="Google Shape;172;p2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9" name="Google Shape;179;p21"/>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317500" lvl="0" marL="457200" rtl="0" algn="l">
              <a:lnSpc>
                <a:spcPct val="150000"/>
              </a:lnSpc>
              <a:spcBef>
                <a:spcPts val="0"/>
              </a:spcBef>
              <a:spcAft>
                <a:spcPts val="0"/>
              </a:spcAft>
              <a:buSzPts val="1400"/>
              <a:buChar char="●"/>
            </a:pPr>
            <a:r>
              <a:rPr lang="en-US" sz="1400"/>
              <a:t>General action Items tracking sheet: </a:t>
            </a:r>
            <a:r>
              <a:rPr lang="en-US" sz="1400" u="sng">
                <a:solidFill>
                  <a:schemeClr val="hlink"/>
                </a:solidFill>
                <a:hlinkClick r:id="rId6"/>
              </a:rPr>
              <a:t>https://docs.google.com/spreadsheets/d/1CQK9vK6pHrssCAB1glM9QhZQiUsD6ni9HpDKusIilDs/edit?usp=sharing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-(June 14 - 18)</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(June 21-25) </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95" name="Google Shape;195;p2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t>Competed Saarus ERP Code Migration [1 Module is in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b="1"/>
          </a:p>
          <a:p>
            <a:pPr indent="-317500" lvl="0" marL="457200" rtl="0" algn="l">
              <a:spcBef>
                <a:spcPts val="0"/>
              </a:spcBef>
              <a:spcAft>
                <a:spcPts val="0"/>
              </a:spcAft>
              <a:buSzPts val="1400"/>
              <a:buChar char="●"/>
            </a:pPr>
            <a:r>
              <a:rPr lang="en-US"/>
              <a:t>Completed the Migration of 80% of KNK Finance Modules</a:t>
            </a:r>
            <a:endParaRPr/>
          </a:p>
          <a:p>
            <a:pPr indent="-317500" lvl="0" marL="457200" rtl="0" algn="l">
              <a:spcBef>
                <a:spcPts val="0"/>
              </a:spcBef>
              <a:spcAft>
                <a:spcPts val="0"/>
              </a:spcAft>
              <a:buSzPts val="1400"/>
              <a:buChar char="●"/>
            </a:pPr>
            <a:r>
              <a:rPr lang="en-US"/>
              <a:t>Completed KNK Finance dependent modules 90 % [14 Modules]</a:t>
            </a:r>
            <a:endParaRPr/>
          </a:p>
          <a:p>
            <a:pPr indent="-317500" lvl="0" marL="457200" rtl="0" algn="l">
              <a:spcBef>
                <a:spcPts val="0"/>
              </a:spcBef>
              <a:spcAft>
                <a:spcPts val="0"/>
              </a:spcAft>
              <a:buSzPts val="1400"/>
              <a:buChar char="●"/>
            </a:pPr>
            <a:r>
              <a:rPr lang="en-US"/>
              <a:t>Overall KNK Migration [35% done]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Functional Test cases completion:</a:t>
            </a:r>
            <a:endParaRPr b="1"/>
          </a:p>
          <a:p>
            <a:pPr indent="-317500" lvl="0" marL="457200" rtl="0" algn="l">
              <a:spcBef>
                <a:spcPts val="0"/>
              </a:spcBef>
              <a:spcAft>
                <a:spcPts val="0"/>
              </a:spcAft>
              <a:buSzPts val="1400"/>
              <a:buChar char="●"/>
            </a:pPr>
            <a:r>
              <a:rPr lang="en-US"/>
              <a:t>KOKO QA team working on the Performance testing strategy.</a:t>
            </a:r>
            <a:endParaRPr/>
          </a:p>
          <a:p>
            <a:pPr indent="-317500" lvl="0" marL="457200" rtl="0" algn="l">
              <a:spcBef>
                <a:spcPts val="0"/>
              </a:spcBef>
              <a:spcAft>
                <a:spcPts val="0"/>
              </a:spcAft>
              <a:buSzPts val="1400"/>
              <a:buChar char="●"/>
            </a:pPr>
            <a:r>
              <a:rPr lang="en-US"/>
              <a:t>Uday will be working on the Scripts of the Load and Performance testing. [So that after migration we can see a comparative study of performance between both Odoo Versions]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2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[June 21 -25]</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Complete Testing of Saarus Modules and Issue fixes found in the testing.</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Saarus Demo to scheduled early next week. [Tuesday]</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Complete Migration of KNK Finance Modules and handover and start migrating rest of the KNK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Completion of the Migration of Finance Dependent modules [Which are non Finance]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Testing:</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team to complete one level of testing for  the KNI Modules and then KOKO QA team will start on the Functional testing for the same. will be comnitue to the next week as some bugs were found in initial testing.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Documentation:</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Team to share the scope of improvements found in Saarus Migration. [Module wise or functionality wise]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Team to share the scope of improvements points found in KNK Finance Migration Migration so far.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Progress Analysis</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155600" y="1053250"/>
            <a:ext cx="4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Saarus Code Migration Status</a:t>
            </a:r>
            <a:endParaRPr>
              <a:latin typeface="Nunito SemiBold"/>
              <a:ea typeface="Nunito SemiBold"/>
              <a:cs typeface="Nunito SemiBold"/>
              <a:sym typeface="Nunito SemiBold"/>
            </a:endParaRPr>
          </a:p>
        </p:txBody>
      </p:sp>
      <p:pic>
        <p:nvPicPr>
          <p:cNvPr id="205" name="Google Shape;205;p24" title="Points scored"/>
          <p:cNvPicPr preferRelativeResize="0"/>
          <p:nvPr/>
        </p:nvPicPr>
        <p:blipFill>
          <a:blip r:embed="rId3">
            <a:alphaModFix/>
          </a:blip>
          <a:stretch>
            <a:fillRect/>
          </a:stretch>
        </p:blipFill>
        <p:spPr>
          <a:xfrm>
            <a:off x="152400" y="1605850"/>
            <a:ext cx="5534976" cy="4077500"/>
          </a:xfrm>
          <a:prstGeom prst="rect">
            <a:avLst/>
          </a:prstGeom>
          <a:noFill/>
          <a:ln>
            <a:noFill/>
          </a:ln>
        </p:spPr>
      </p:pic>
      <p:pic>
        <p:nvPicPr>
          <p:cNvPr id="206" name="Google Shape;206;p24" title="Points scored"/>
          <p:cNvPicPr preferRelativeResize="0"/>
          <p:nvPr/>
        </p:nvPicPr>
        <p:blipFill>
          <a:blip r:embed="rId4">
            <a:alphaModFix/>
          </a:blip>
          <a:stretch>
            <a:fillRect/>
          </a:stretch>
        </p:blipFill>
        <p:spPr>
          <a:xfrm>
            <a:off x="6274875" y="1605850"/>
            <a:ext cx="5317425" cy="4077500"/>
          </a:xfrm>
          <a:prstGeom prst="rect">
            <a:avLst/>
          </a:prstGeom>
          <a:noFill/>
          <a:ln>
            <a:noFill/>
          </a:ln>
        </p:spPr>
      </p:pic>
      <p:sp>
        <p:nvSpPr>
          <p:cNvPr id="207" name="Google Shape;207;p24"/>
          <p:cNvSpPr txBox="1"/>
          <p:nvPr/>
        </p:nvSpPr>
        <p:spPr>
          <a:xfrm>
            <a:off x="6340025" y="1052650"/>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KNK Code Migration Status</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and Issue</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5"/>
          <p:cNvSpPr txBox="1"/>
          <p:nvPr/>
        </p:nvSpPr>
        <p:spPr>
          <a:xfrm>
            <a:off x="514650" y="1053250"/>
            <a:ext cx="1133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Nunito"/>
                <a:ea typeface="Nunito"/>
                <a:cs typeface="Nunito"/>
                <a:sym typeface="Nunito"/>
              </a:rPr>
              <a:t>Nothing Found during this week.</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idx="1" type="subTitle"/>
          </p:nvPr>
        </p:nvSpPr>
        <p:spPr>
          <a:xfrm>
            <a:off x="6877481" y="1980313"/>
            <a:ext cx="48912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